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>
        <p:scale>
          <a:sx n="65" d="100"/>
          <a:sy n="65" d="100"/>
        </p:scale>
        <p:origin x="6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66B7-C7DA-BCD6-F572-E5B079470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8CD04-D42B-2162-D8CE-0323384AE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EB4F-FB29-4BD7-021B-EB6A902B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A34E-A931-75B9-0555-766F461C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89FF1-BFD6-4EBF-F25C-B1694EA5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04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FC81-54A2-9A76-E467-4264BF22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18023-61D8-F3F9-F93A-78CF8B32B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62DF0-DBFB-B908-878D-7E33E20A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F4ADE-A88B-ABA7-CEC2-28749A6F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98B4B-E7FD-B1E2-C94C-B1D68914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77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75808-F506-F200-2C92-53616D87A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2ED92-2A9A-3D79-86FE-216A0DB16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81B5-E3A8-0809-9103-E32BFA91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4A33C-057D-4165-3889-A2BFE01E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F3C8-AFA8-F54A-8397-CDD4A461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88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5CA8-A7FE-50B1-0E6A-C67F1CF5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FA197-405C-B277-E9F4-201EB983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5FD62-31B0-3A01-9FAC-60331579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D40C1-0C0A-9F56-29D1-89649C45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0CF5-E525-6A35-7A72-71DE7452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53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3FB5-69BB-D5B5-41EB-72E6A772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73D98-46BA-D94F-E1CE-62F1A27E9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3F001-9DE7-3D10-DA69-0D14BCE7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7A94-38F8-B174-4930-AD30B685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D450C-8FCB-4AB6-9381-FE57F8C0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08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88CD-4B94-C92C-B779-A3993C12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8DDC-BD61-FC73-5B3D-2D37A498F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6FE63-05FF-ED66-A507-41CFEC729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A5F1A-CD7C-8E76-955B-B73DB188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58C0D-F6E9-9361-394D-C21C62D6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C30A3-6203-0E4B-207B-4D25479A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41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67CA-4A80-AD4D-1929-6B0AE7D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DDEED-CC63-A839-D30D-5EE765935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9313B-7D96-06A0-79D9-B9DC429A9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6A45F-7C3D-F78D-56CD-B656FD8F1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18188-644A-47BB-82C9-428759E37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A5552-C7E5-9E60-15F9-898FE09B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DB41E-A07E-5E29-DA8C-72C2EE0D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D0735-4DF6-2C9B-2D56-75D3153D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1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E43B-A1F2-E808-31E7-A906D784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41D2C-D898-64D2-CCB9-9BE9D95A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B09F9-B832-CE79-C525-744D2237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2E489-A019-83DE-4155-8E3962F1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27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B2FA6-E744-6AAD-31F8-6D81B7E4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F0846-0C50-4BBA-E1C4-6B90B941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A1BD-414F-92C5-83F2-2151701F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29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B13C-1947-3D9B-267A-66918FAF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AB58-25CD-B1D4-6DC4-14F50B32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98B8-5B1D-7A00-ABD6-A5504F758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2F4BB-0A34-C92C-0EDB-9AA08757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36832-2A0A-0443-D321-2469EB0F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BD2-1F97-7A55-8DE1-163DBE3D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49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E016-ED7D-B435-EE13-FF86B23F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80D41-12FD-2D75-A93E-7607E13BB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BFCA7-F27A-FAAB-CEA6-09324A133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3B7EA-6A38-B874-BEC1-11C311C5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C4227-A96A-BBC6-ACE4-1ADB2168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D1B15-CFA8-F228-5857-C8A8D368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7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9D0B1-F620-05CA-FC30-6A84DB1A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13559-D9FE-CAD6-89C1-806D27A79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5DF8C-53D3-6072-3A4A-69DD8EE9E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B6760-5015-4F4D-983A-8728EDA46FCE}" type="datetimeFigureOut">
              <a:rPr lang="fr-FR" smtClean="0"/>
              <a:t>26/08/2025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36F8-4B68-8C06-9AFD-CD5321F5C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120F-AE34-3707-38AB-816F7EC6E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31023-1FB7-47FC-A8D2-4E71BB994C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1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C815-548E-D7BD-37D6-6A1828F59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F9C5B-8AE6-9A3B-F4CA-18664C1DA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75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0265-F330-A8A2-3B98-F93EB41F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Validation Framework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572FE34-53B1-7AF2-AEEF-199E68AFA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593272"/>
            <a:ext cx="11362363" cy="4641273"/>
          </a:xfrm>
        </p:spPr>
      </p:pic>
    </p:spTree>
    <p:extLst>
      <p:ext uri="{BB962C8B-B14F-4D97-AF65-F5344CB8AC3E}">
        <p14:creationId xmlns:p14="http://schemas.microsoft.com/office/powerpoint/2010/main" val="428664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8FE0-207F-4680-3A98-88C2A749E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353" y="1148932"/>
            <a:ext cx="10421239" cy="55433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8EB9A-1ACD-DD3C-93FC-31C3B227CC3E}"/>
              </a:ext>
            </a:extLst>
          </p:cNvPr>
          <p:cNvSpPr txBox="1"/>
          <p:nvPr/>
        </p:nvSpPr>
        <p:spPr>
          <a:xfrm>
            <a:off x="504092" y="222738"/>
            <a:ext cx="658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50000"/>
                  </a:schemeClr>
                </a:solidFill>
              </a:rPr>
              <a:t>Limitation and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r>
              <a:rPr lang="fr-FR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accent6">
                    <a:lumMod val="50000"/>
                  </a:schemeClr>
                </a:solidFill>
              </a:rPr>
              <a:t>pathway</a:t>
            </a:r>
            <a:endParaRPr lang="fr-F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5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39109F3E-C00E-B9A0-4ED1-7A60F2778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64" y="397447"/>
            <a:ext cx="13150528" cy="64605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FD37A-C05F-96BF-6874-7963DA3BDB2F}"/>
              </a:ext>
            </a:extLst>
          </p:cNvPr>
          <p:cNvSpPr txBox="1"/>
          <p:nvPr/>
        </p:nvSpPr>
        <p:spPr>
          <a:xfrm>
            <a:off x="8125906" y="397447"/>
            <a:ext cx="4253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High-level analysis workflow for efficiency and purity calculation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4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ADA7-5253-0733-81EC-A7D45194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Results_Purity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A3549-285D-52FC-61A6-C35C2240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6" y="1509392"/>
            <a:ext cx="7186247" cy="49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3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4AF0-5E83-F1DE-55D3-312545D2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Results_Efficiency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C9FE1-4755-FD47-E4C1-5EA0A8BA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2" y="1630275"/>
            <a:ext cx="7151078" cy="50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3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551F-2D38-140F-3AE5-70EC8232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20" y="376848"/>
            <a:ext cx="10515600" cy="1325563"/>
          </a:xfrm>
        </p:spPr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maps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79C94-2979-2084-998F-3176090D1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12" y="2077550"/>
            <a:ext cx="5120090" cy="39530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94B81-41B4-C7E5-7E67-AE4C7EFD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20" y="2198325"/>
            <a:ext cx="5419265" cy="3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1F4C-B0C9-C850-183B-A012BE87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8ADD0-831B-4205-F7FA-ECCB443F409E}"/>
              </a:ext>
            </a:extLst>
          </p:cNvPr>
          <p:cNvSpPr txBox="1"/>
          <p:nvPr/>
        </p:nvSpPr>
        <p:spPr>
          <a:xfrm>
            <a:off x="1008185" y="1875693"/>
            <a:ext cx="356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Consistency across observables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FDC86-1EF0-DB88-1C3A-D78235D867D8}"/>
              </a:ext>
            </a:extLst>
          </p:cNvPr>
          <p:cNvSpPr txBox="1"/>
          <p:nvPr/>
        </p:nvSpPr>
        <p:spPr>
          <a:xfrm>
            <a:off x="1008185" y="2708031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&gt; </a:t>
            </a:r>
            <a:r>
              <a:rPr lang="en-US" dirty="0"/>
              <a:t>Unexpected or problematic features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FF740-14AC-CFAC-DB13-BE868CE1E6D4}"/>
              </a:ext>
            </a:extLst>
          </p:cNvPr>
          <p:cNvSpPr txBox="1"/>
          <p:nvPr/>
        </p:nvSpPr>
        <p:spPr>
          <a:xfrm>
            <a:off x="1008185" y="3725374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Cross-checks and validation needs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37F5D-2613-7245-AF24-4363CA1F2CF7}"/>
              </a:ext>
            </a:extLst>
          </p:cNvPr>
          <p:cNvSpPr txBox="1"/>
          <p:nvPr/>
        </p:nvSpPr>
        <p:spPr>
          <a:xfrm>
            <a:off x="1008185" y="4558051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Anomaly in Absolute Purity Scale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3B096-9551-4C99-4603-F02750041D82}"/>
              </a:ext>
            </a:extLst>
          </p:cNvPr>
          <p:cNvSpPr txBox="1"/>
          <p:nvPr/>
        </p:nvSpPr>
        <p:spPr>
          <a:xfrm>
            <a:off x="6951785" y="187569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Limitations and Next 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07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7849-A696-EB7C-CB1B-D1BDEF67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Content Placeholder 4" descr="A diagram of a machine">
            <a:extLst>
              <a:ext uri="{FF2B5EF4-FFF2-40B4-BE49-F238E27FC236}">
                <a16:creationId xmlns:a16="http://schemas.microsoft.com/office/drawing/2014/main" id="{D28A4FC8-3E33-B836-204D-2D403369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98" y="1825625"/>
            <a:ext cx="9614003" cy="4351338"/>
          </a:xfrm>
        </p:spPr>
      </p:pic>
    </p:spTree>
    <p:extLst>
      <p:ext uri="{BB962C8B-B14F-4D97-AF65-F5344CB8AC3E}">
        <p14:creationId xmlns:p14="http://schemas.microsoft.com/office/powerpoint/2010/main" val="114628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C312-F05F-62CC-F373-392AA552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2" y="139329"/>
            <a:ext cx="7870040" cy="970727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accent6">
                    <a:lumMod val="50000"/>
                  </a:schemeClr>
                </a:solidFill>
              </a:rPr>
              <a:t>2.2 Coordinate Systems &amp; Transformation Formalism</a:t>
            </a:r>
            <a:endParaRPr lang="fr-FR" sz="28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A9371-7D2C-A444-FE92-D38E13FA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" y="1337562"/>
            <a:ext cx="8277727" cy="3410901"/>
          </a:xfrm>
          <a:prstGeom prst="rect">
            <a:avLst/>
          </a:prstGeom>
        </p:spPr>
      </p:pic>
      <p:pic>
        <p:nvPicPr>
          <p:cNvPr id="9" name="Picture 8" descr="A diagram of a prism with arrows and letters&#10;&#10;Description automatically generated">
            <a:extLst>
              <a:ext uri="{FF2B5EF4-FFF2-40B4-BE49-F238E27FC236}">
                <a16:creationId xmlns:a16="http://schemas.microsoft.com/office/drawing/2014/main" id="{4F580571-17B2-CF58-ABC7-5CD71E078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27" y="365125"/>
            <a:ext cx="2807366" cy="2945195"/>
          </a:xfrm>
          <a:prstGeom prst="rect">
            <a:avLst/>
          </a:prstGeom>
        </p:spPr>
      </p:pic>
      <p:pic>
        <p:nvPicPr>
          <p:cNvPr id="11" name="Picture 10" descr="A diagram of a geometrical figure&#10;&#10;Description automatically generated">
            <a:extLst>
              <a:ext uri="{FF2B5EF4-FFF2-40B4-BE49-F238E27FC236}">
                <a16:creationId xmlns:a16="http://schemas.microsoft.com/office/drawing/2014/main" id="{A1BE5D61-3491-634A-640D-93B6C6C7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28" y="3547681"/>
            <a:ext cx="2807365" cy="2937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778F72-9A7C-900A-1471-C648DB18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6" y="5313882"/>
            <a:ext cx="3353268" cy="1171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5749D8-F2C7-A105-D408-8A562CA2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162" y="5313881"/>
            <a:ext cx="3553321" cy="1171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3148B-27B8-F622-72D5-5A8C9E2F6CA7}"/>
              </a:ext>
            </a:extLst>
          </p:cNvPr>
          <p:cNvSpPr txBox="1"/>
          <p:nvPr/>
        </p:nvSpPr>
        <p:spPr>
          <a:xfrm>
            <a:off x="721894" y="4717044"/>
            <a:ext cx="335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Transfomation</a:t>
            </a:r>
            <a:r>
              <a:rPr lang="fr-FR" dirty="0"/>
              <a:t> Equation:</a:t>
            </a:r>
          </a:p>
        </p:txBody>
      </p:sp>
    </p:spTree>
    <p:extLst>
      <p:ext uri="{BB962C8B-B14F-4D97-AF65-F5344CB8AC3E}">
        <p14:creationId xmlns:p14="http://schemas.microsoft.com/office/powerpoint/2010/main" val="35285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63A776-3C79-6F7C-F4C7-CD6E81A4CE80}"/>
              </a:ext>
            </a:extLst>
          </p:cNvPr>
          <p:cNvSpPr txBox="1"/>
          <p:nvPr/>
        </p:nvSpPr>
        <p:spPr>
          <a:xfrm>
            <a:off x="1103225" y="320675"/>
            <a:ext cx="8278586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1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Track Classification </a:t>
            </a:r>
            <a:endParaRPr lang="fr-FR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FD1BF-7857-B79F-C143-CE0C5C1B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53" y="800806"/>
            <a:ext cx="10766294" cy="55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1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303CE218-49E1-5036-6D98-4BDD2A19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1" y="3429000"/>
            <a:ext cx="11005457" cy="2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6DE580-028C-C63F-11BF-1161E530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3" y="718896"/>
            <a:ext cx="10286649" cy="5994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11F63-4B82-9F3C-C296-96F365D955BC}"/>
              </a:ext>
            </a:extLst>
          </p:cNvPr>
          <p:cNvSpPr txBox="1"/>
          <p:nvPr/>
        </p:nvSpPr>
        <p:spPr>
          <a:xfrm>
            <a:off x="526107" y="222738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Critical Branches</a:t>
            </a:r>
          </a:p>
        </p:txBody>
      </p:sp>
    </p:spTree>
    <p:extLst>
      <p:ext uri="{BB962C8B-B14F-4D97-AF65-F5344CB8AC3E}">
        <p14:creationId xmlns:p14="http://schemas.microsoft.com/office/powerpoint/2010/main" val="124421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0F6D-CB4C-196B-957C-9DA844AE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31369" cy="85407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  <a:t>Truth validation workflow</a:t>
            </a:r>
            <a:endParaRPr lang="fr-FR" sz="32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78B7B24-696C-4FF9-BD56-7C6D0EA2B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3983"/>
            <a:ext cx="10515600" cy="2694622"/>
          </a:xfrm>
        </p:spPr>
      </p:pic>
    </p:spTree>
    <p:extLst>
      <p:ext uri="{BB962C8B-B14F-4D97-AF65-F5344CB8AC3E}">
        <p14:creationId xmlns:p14="http://schemas.microsoft.com/office/powerpoint/2010/main" val="278043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2BE9D-2CE2-97C3-D900-4F505316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169" y="346364"/>
            <a:ext cx="11388633" cy="6262254"/>
          </a:xfrm>
        </p:spPr>
      </p:pic>
    </p:spTree>
    <p:extLst>
      <p:ext uri="{BB962C8B-B14F-4D97-AF65-F5344CB8AC3E}">
        <p14:creationId xmlns:p14="http://schemas.microsoft.com/office/powerpoint/2010/main" val="256030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5AEB6CBE-0976-94AE-2E3A-8F992228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786865"/>
            <a:ext cx="10958945" cy="34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64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2.2 Coordinate Systems &amp; Transformation Formalism</vt:lpstr>
      <vt:lpstr>PowerPoint Presentation</vt:lpstr>
      <vt:lpstr>PowerPoint Presentation</vt:lpstr>
      <vt:lpstr>PowerPoint Presentation</vt:lpstr>
      <vt:lpstr>Truth validation workflow</vt:lpstr>
      <vt:lpstr>PowerPoint Presentation</vt:lpstr>
      <vt:lpstr>PowerPoint Presentation</vt:lpstr>
      <vt:lpstr>Validation Framework</vt:lpstr>
      <vt:lpstr>PowerPoint Presentation</vt:lpstr>
      <vt:lpstr>PowerPoint Presentation</vt:lpstr>
      <vt:lpstr>Results_Purity</vt:lpstr>
      <vt:lpstr>Results_Efficiency</vt:lpstr>
      <vt:lpstr>2D maps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randa elhousseini</dc:creator>
  <cp:lastModifiedBy>randa elhousseini</cp:lastModifiedBy>
  <cp:revision>2</cp:revision>
  <dcterms:created xsi:type="dcterms:W3CDTF">2025-08-25T22:11:05Z</dcterms:created>
  <dcterms:modified xsi:type="dcterms:W3CDTF">2025-08-25T22:49:15Z</dcterms:modified>
</cp:coreProperties>
</file>